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602.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03.xml" ContentType="application/inkml+xml"/>
  <Override PartName="/ppt/notesSlides/notesSlide7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04.xml" ContentType="application/inkml+xml"/>
  <Override PartName="/ppt/ink/ink605.xml" ContentType="application/inkml+xml"/>
  <Override PartName="/ppt/ink/ink60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notesSlides/notesSlide8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notesSlides/notesSlide8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notesSlides/notesSlide8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notesSlides/notesSlide86.xml" ContentType="application/vnd.openxmlformats-officedocument.presentationml.notesSlide+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0"/>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650" r:id="rId64"/>
    <p:sldId id="651" r:id="rId65"/>
    <p:sldId id="652" r:id="rId66"/>
    <p:sldId id="653" r:id="rId67"/>
    <p:sldId id="654" r:id="rId68"/>
    <p:sldId id="655" r:id="rId69"/>
    <p:sldId id="656" r:id="rId70"/>
    <p:sldId id="522" r:id="rId71"/>
    <p:sldId id="657" r:id="rId72"/>
    <p:sldId id="658" r:id="rId73"/>
    <p:sldId id="523" r:id="rId74"/>
    <p:sldId id="659" r:id="rId75"/>
    <p:sldId id="524" r:id="rId76"/>
    <p:sldId id="525" r:id="rId77"/>
    <p:sldId id="562" r:id="rId78"/>
    <p:sldId id="564" r:id="rId79"/>
    <p:sldId id="566" r:id="rId80"/>
    <p:sldId id="568" r:id="rId81"/>
    <p:sldId id="569" r:id="rId82"/>
    <p:sldId id="572" r:id="rId83"/>
    <p:sldId id="573" r:id="rId84"/>
    <p:sldId id="535" r:id="rId85"/>
    <p:sldId id="539" r:id="rId86"/>
    <p:sldId id="540" r:id="rId87"/>
    <p:sldId id="640" r:id="rId88"/>
    <p:sldId id="647" r:id="rId89"/>
    <p:sldId id="649" r:id="rId90"/>
    <p:sldId id="648" r:id="rId91"/>
    <p:sldId id="536" r:id="rId92"/>
    <p:sldId id="541" r:id="rId93"/>
    <p:sldId id="542" r:id="rId94"/>
    <p:sldId id="543" r:id="rId95"/>
    <p:sldId id="586" r:id="rId96"/>
    <p:sldId id="597" r:id="rId97"/>
    <p:sldId id="596" r:id="rId98"/>
    <p:sldId id="59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66"/>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6 356 0,'-8'-7'134'0,"8"7"-72"0,-5-9-48 16,5 9 33-16,0 0-30 16,0 0-11-16,0 0-45 15,0 0-19-15,0 0-55 16,0-6-23-16,0 6 21 16,5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16,-1-1 1-16,6 5-2 15,5 1-1-15,-5 9 1 16,-6 10-1-16,-5-10 6 16,-1 5 4-16,7-5-1 0,4 5 0 15,18 0-3-15,10 5-1 16,11-10-6-16,6 10 1 15,5-10 0-15,12 4 2 16,10-3-3-16,6 4 0 16,11-4-1-16,11-7 0 15,11 2 2-15,11-6 2 16,6 1 1-16,5-1 1 16,11 0 0-16,11 1 0 15,6-1 0-15,16 1 2 16,16-1-3-16,7 1 0 0,4-6-1 15,1 0 1-15,0 1 0 16,10 5 1-16,12 9-5 16,5-5 1-16,1 5 2 15,-1-5 1-15,0 1-4 16,6-1 1-16,5 0 0 16,6 5 0-16,0-9 2 15,-6-1 3-15,6 0 2 16,5 1 1-16,12-1-4 15,-18-4-3-15,1 0 0 16,0-1 1-16,11 6 1 0,5-6-4 16,-16-5-1-16,0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5-1 0,-7 0 1 16,18-6-2-16,-1-4 2 15,-16 1-2-15,0-12-1 16,-6 2 3-16,0 14 2 15,-5 0-4-15,0 4-1 16,-17-3 0-16,-11-2 2 16,-16-4-1-16,-12 5-1 15,-10 0 5-15,-6 5 1 16,-11-1 0-16,-5 6 1 16,-12-1-2-16,-10-3 0 15,-6-2-6-15,-11-9 1 16,-6 0 0-16,-21-5 0 15,-17-5-7-15,-23-4 0 0,-4-11 3 16,-1-3 2-16,-11 8-1 16,1 6 0-16,-23 9 2 15,-16 0 2-15,-1 0-2 16,-5 5 0-16,1 9 1 16,-12 7 0-16,-11-2 0 15,-5 1 0-15,-1 4-3 16,1 5 2-16,-17-5 1 15,0 6 0-15,-5 4-3 16,-1 1 2-16,-10-1-1 16,5 0 0-16,0 0 2 15,-11 5 0-15,-5 0-3 16,-1 0 2-16,-5 5 1 16,-16-5 2-16,-6 0-6 15,5 10 1-15,-10-6 3 0,5 1 2 16,-1 9 0-16,-21-4-2 15,17 0 1-15,5 9-1 16,-28-9 0-16,23 5 0 16,5 5 0-16,-22-7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0,'-8'11'90'0,"8"-11"-48"15,8 5-73-15,-8-5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2-16,0-10 0 15,0 24 3-15,5 45-1 16,1-15 2-16,-1-5-4 16,-6-29 1-16,1-11-3 15,5 17 2-15,6 38-2 16,-11-60 0-16,-1-4 1 0,1 20 1 16,0-10-3-16,0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601.xml"/><Relationship Id="rId7" Type="http://schemas.openxmlformats.org/officeDocument/2006/relationships/customXml" Target="../ink/ink581.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3.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6.xml"/><Relationship Id="rId40" Type="http://schemas.openxmlformats.org/officeDocument/2006/relationships/image" Target="../media/image323.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82.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91.xml"/><Relationship Id="rId30" Type="http://schemas.openxmlformats.org/officeDocument/2006/relationships/image" Target="../media/image317.emf"/><Relationship Id="rId35" Type="http://schemas.openxmlformats.org/officeDocument/2006/relationships/customXml" Target="../ink/ink595.xml"/><Relationship Id="rId43" Type="http://schemas.openxmlformats.org/officeDocument/2006/relationships/customXml" Target="../ink/ink599.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9.xml"/><Relationship Id="rId12" Type="http://schemas.openxmlformats.org/officeDocument/2006/relationships/image" Target="../media/image2901.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8.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0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03.xml"/></Relationships>
</file>

<file path=ppt/slides/_rels/slide76.xml.rels><?xml version="1.0" encoding="UTF-8" standalone="yes"?>
<Relationships xmlns="http://schemas.openxmlformats.org/package/2006/relationships"><Relationship Id="rId8" Type="http://schemas.openxmlformats.org/officeDocument/2006/relationships/customXml" Target="../ink/ink60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06.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0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12.xml"/><Relationship Id="rId42" Type="http://schemas.openxmlformats.org/officeDocument/2006/relationships/image" Target="../media/image422.emf"/><Relationship Id="rId47" Type="http://schemas.openxmlformats.org/officeDocument/2006/relationships/customXml" Target="../ink/ink625.xml"/><Relationship Id="rId63" Type="http://schemas.openxmlformats.org/officeDocument/2006/relationships/customXml" Target="../ink/ink633.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07.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20.xml"/><Relationship Id="rId40" Type="http://schemas.openxmlformats.org/officeDocument/2006/relationships/image" Target="../media/image412.emf"/><Relationship Id="rId45" Type="http://schemas.openxmlformats.org/officeDocument/2006/relationships/customXml" Target="../ink/ink624.xml"/><Relationship Id="rId53" Type="http://schemas.openxmlformats.org/officeDocument/2006/relationships/customXml" Target="../ink/ink628.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41.xml"/><Relationship Id="rId5" Type="http://schemas.openxmlformats.org/officeDocument/2006/relationships/diagramQuickStyle" Target="../diagrams/quickStyle12.xml"/><Relationship Id="rId61" Type="http://schemas.openxmlformats.org/officeDocument/2006/relationships/customXml" Target="../ink/ink632.xml"/><Relationship Id="rId19" Type="http://schemas.openxmlformats.org/officeDocument/2006/relationships/customXml" Target="../ink/ink611.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15.xml"/><Relationship Id="rId30" Type="http://schemas.openxmlformats.org/officeDocument/2006/relationships/image" Target="../media/image362.emf"/><Relationship Id="rId35" Type="http://schemas.openxmlformats.org/officeDocument/2006/relationships/customXml" Target="../ink/ink619.xml"/><Relationship Id="rId43" Type="http://schemas.openxmlformats.org/officeDocument/2006/relationships/customXml" Target="../ink/ink623.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36.xml"/><Relationship Id="rId77" Type="http://schemas.openxmlformats.org/officeDocument/2006/relationships/customXml" Target="../ink/ink640.xml"/><Relationship Id="rId8" Type="http://schemas.openxmlformats.org/officeDocument/2006/relationships/image" Target="../media/image47.png"/><Relationship Id="rId51" Type="http://schemas.openxmlformats.org/officeDocument/2006/relationships/customXml" Target="../ink/ink627.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8.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31.xml"/><Relationship Id="rId67" Type="http://schemas.openxmlformats.org/officeDocument/2006/relationships/customXml" Target="../ink/ink635.xml"/><Relationship Id="rId20" Type="http://schemas.openxmlformats.org/officeDocument/2006/relationships/image" Target="../media/image3120.emf"/><Relationship Id="rId41" Type="http://schemas.openxmlformats.org/officeDocument/2006/relationships/customXml" Target="../ink/ink622.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39.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26.xml"/><Relationship Id="rId57" Type="http://schemas.openxmlformats.org/officeDocument/2006/relationships/customXml" Target="../ink/ink630.xml"/><Relationship Id="rId10" Type="http://schemas.openxmlformats.org/officeDocument/2006/relationships/image" Target="../media/image49.png"/><Relationship Id="rId31" Type="http://schemas.openxmlformats.org/officeDocument/2006/relationships/customXml" Target="../ink/ink617.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34.xml"/><Relationship Id="rId73" Type="http://schemas.openxmlformats.org/officeDocument/2006/relationships/customXml" Target="../ink/ink638.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8.png"/><Relationship Id="rId13" Type="http://schemas.openxmlformats.org/officeDocument/2006/relationships/customXml" Target="../ink/ink608.xml"/><Relationship Id="rId18" Type="http://schemas.openxmlformats.org/officeDocument/2006/relationships/image" Target="../media/image3070.emf"/><Relationship Id="rId39" Type="http://schemas.openxmlformats.org/officeDocument/2006/relationships/customXml" Target="../ink/ink621.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29.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37.xml"/><Relationship Id="rId2" Type="http://schemas.openxmlformats.org/officeDocument/2006/relationships/notesSlide" Target="../notesSlides/notesSlide80.xml"/><Relationship Id="rId29" Type="http://schemas.openxmlformats.org/officeDocument/2006/relationships/customXml" Target="../ink/ink616.xml"/></Relationships>
</file>

<file path=ppt/slides/_rels/slide81.xml.rels><?xml version="1.0" encoding="UTF-8" standalone="yes"?>
<Relationships xmlns="http://schemas.openxmlformats.org/package/2006/relationships"><Relationship Id="rId13" Type="http://schemas.openxmlformats.org/officeDocument/2006/relationships/customXml" Target="../ink/ink643.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56.xml"/><Relationship Id="rId21" Type="http://schemas.openxmlformats.org/officeDocument/2006/relationships/customXml" Target="../ink/ink647.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81.xml"/><Relationship Id="rId16" Type="http://schemas.openxmlformats.org/officeDocument/2006/relationships/image" Target="../media/image2370.emf"/><Relationship Id="rId29" Type="http://schemas.openxmlformats.org/officeDocument/2006/relationships/customXml" Target="../ink/ink65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42.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55.xml"/><Relationship Id="rId40" Type="http://schemas.openxmlformats.org/officeDocument/2006/relationships/image" Target="../media/image2510.emf"/><Relationship Id="rId45" Type="http://schemas.openxmlformats.org/officeDocument/2006/relationships/customXml" Target="../ink/ink659.xml"/><Relationship Id="rId5" Type="http://schemas.openxmlformats.org/officeDocument/2006/relationships/diagramQuickStyle" Target="../diagrams/quickStyle13.xml"/><Relationship Id="rId15" Type="http://schemas.openxmlformats.org/officeDocument/2006/relationships/customXml" Target="../ink/ink644.xml"/><Relationship Id="rId23" Type="http://schemas.openxmlformats.org/officeDocument/2006/relationships/customXml" Target="../ink/ink648.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646.xml"/><Relationship Id="rId31" Type="http://schemas.openxmlformats.org/officeDocument/2006/relationships/customXml" Target="../ink/ink652.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50.xml"/><Relationship Id="rId30" Type="http://schemas.openxmlformats.org/officeDocument/2006/relationships/image" Target="../media/image2450.emf"/><Relationship Id="rId35" Type="http://schemas.openxmlformats.org/officeDocument/2006/relationships/customXml" Target="../ink/ink654.xml"/><Relationship Id="rId43" Type="http://schemas.openxmlformats.org/officeDocument/2006/relationships/customXml" Target="../ink/ink658.xml"/><Relationship Id="rId8" Type="http://schemas.openxmlformats.org/officeDocument/2006/relationships/image" Target="../media/image47.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45.xml"/><Relationship Id="rId25" Type="http://schemas.openxmlformats.org/officeDocument/2006/relationships/customXml" Target="../ink/ink649.xml"/><Relationship Id="rId33" Type="http://schemas.openxmlformats.org/officeDocument/2006/relationships/customXml" Target="../ink/ink653.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57.xml"/></Relationships>
</file>

<file path=ppt/slides/_rels/slide82.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65.xml"/><Relationship Id="rId42" Type="http://schemas.openxmlformats.org/officeDocument/2006/relationships/image" Target="../media/image2520.emf"/><Relationship Id="rId47" Type="http://schemas.openxmlformats.org/officeDocument/2006/relationships/customXml" Target="../ink/ink678.xml"/><Relationship Id="rId63" Type="http://schemas.openxmlformats.org/officeDocument/2006/relationships/customXml" Target="../ink/ink686.xml"/><Relationship Id="rId68" Type="http://schemas.openxmlformats.org/officeDocument/2006/relationships/image" Target="../media/image2660.emf"/><Relationship Id="rId2" Type="http://schemas.openxmlformats.org/officeDocument/2006/relationships/notesSlide" Target="../notesSlides/notesSlide82.xml"/><Relationship Id="rId16" Type="http://schemas.openxmlformats.org/officeDocument/2006/relationships/image" Target="../media/image2370.emf"/><Relationship Id="rId29" Type="http://schemas.openxmlformats.org/officeDocument/2006/relationships/customXml" Target="../ink/ink669.xml"/><Relationship Id="rId11" Type="http://schemas.openxmlformats.org/officeDocument/2006/relationships/customXml" Target="../ink/ink660.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73.xml"/><Relationship Id="rId40" Type="http://schemas.openxmlformats.org/officeDocument/2006/relationships/image" Target="../media/image2510.emf"/><Relationship Id="rId45" Type="http://schemas.openxmlformats.org/officeDocument/2006/relationships/customXml" Target="../ink/ink677.xml"/><Relationship Id="rId53" Type="http://schemas.openxmlformats.org/officeDocument/2006/relationships/customXml" Target="../ink/ink681.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685.xml"/><Relationship Id="rId19" Type="http://schemas.openxmlformats.org/officeDocument/2006/relationships/customXml" Target="../ink/ink664.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68.xml"/><Relationship Id="rId30" Type="http://schemas.openxmlformats.org/officeDocument/2006/relationships/image" Target="../media/image2450.emf"/><Relationship Id="rId35" Type="http://schemas.openxmlformats.org/officeDocument/2006/relationships/customXml" Target="../ink/ink672.xml"/><Relationship Id="rId43" Type="http://schemas.openxmlformats.org/officeDocument/2006/relationships/customXml" Target="../ink/ink676.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689.xml"/><Relationship Id="rId8" Type="http://schemas.openxmlformats.org/officeDocument/2006/relationships/image" Target="../media/image47.png"/><Relationship Id="rId51" Type="http://schemas.openxmlformats.org/officeDocument/2006/relationships/customXml" Target="../ink/ink680.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63.xml"/><Relationship Id="rId25" Type="http://schemas.openxmlformats.org/officeDocument/2006/relationships/customXml" Target="../ink/ink667.xml"/><Relationship Id="rId33" Type="http://schemas.openxmlformats.org/officeDocument/2006/relationships/customXml" Target="../ink/ink671.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684.xml"/><Relationship Id="rId67" Type="http://schemas.openxmlformats.org/officeDocument/2006/relationships/customXml" Target="../ink/ink688.xml"/><Relationship Id="rId20" Type="http://schemas.openxmlformats.org/officeDocument/2006/relationships/image" Target="../media/image2390.emf"/><Relationship Id="rId41" Type="http://schemas.openxmlformats.org/officeDocument/2006/relationships/customXml" Target="../ink/ink675.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62.xml"/><Relationship Id="rId23" Type="http://schemas.openxmlformats.org/officeDocument/2006/relationships/customXml" Target="../ink/ink666.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79.xml"/><Relationship Id="rId57" Type="http://schemas.openxmlformats.org/officeDocument/2006/relationships/customXml" Target="../ink/ink683.xml"/><Relationship Id="rId10" Type="http://schemas.openxmlformats.org/officeDocument/2006/relationships/image" Target="../media/image49.png"/><Relationship Id="rId31" Type="http://schemas.openxmlformats.org/officeDocument/2006/relationships/customXml" Target="../ink/ink670.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687.xml"/><Relationship Id="rId73" Type="http://schemas.openxmlformats.org/officeDocument/2006/relationships/customXml" Target="../ink/ink691.xml"/><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661.xml"/><Relationship Id="rId18" Type="http://schemas.openxmlformats.org/officeDocument/2006/relationships/image" Target="../media/image2380.emf"/><Relationship Id="rId39" Type="http://schemas.openxmlformats.org/officeDocument/2006/relationships/customXml" Target="../ink/ink674.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82.xml"/><Relationship Id="rId7" Type="http://schemas.microsoft.com/office/2007/relationships/diagramDrawing" Target="../diagrams/drawing14.xml"/><Relationship Id="rId71" Type="http://schemas.openxmlformats.org/officeDocument/2006/relationships/customXml" Target="../ink/ink690.xml"/></Relationships>
</file>

<file path=ppt/slides/_rels/slide83.xml.rels><?xml version="1.0" encoding="UTF-8" standalone="yes"?>
<Relationships xmlns="http://schemas.openxmlformats.org/package/2006/relationships"><Relationship Id="rId117" Type="http://schemas.openxmlformats.org/officeDocument/2006/relationships/customXml" Target="../ink/ink745.xml"/><Relationship Id="rId21" Type="http://schemas.openxmlformats.org/officeDocument/2006/relationships/customXml" Target="../ink/ink697.xml"/><Relationship Id="rId42" Type="http://schemas.openxmlformats.org/officeDocument/2006/relationships/image" Target="../media/image2520.emf"/><Relationship Id="rId63" Type="http://schemas.openxmlformats.org/officeDocument/2006/relationships/customXml" Target="../ink/ink718.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40.xml"/><Relationship Id="rId11" Type="http://schemas.openxmlformats.org/officeDocument/2006/relationships/customXml" Target="../ink/ink692.xml"/><Relationship Id="rId32" Type="http://schemas.openxmlformats.org/officeDocument/2006/relationships/image" Target="../media/image2460.emf"/><Relationship Id="rId37" Type="http://schemas.openxmlformats.org/officeDocument/2006/relationships/customXml" Target="../ink/ink705.xml"/><Relationship Id="rId53" Type="http://schemas.openxmlformats.org/officeDocument/2006/relationships/customXml" Target="../ink/ink713.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26.xml"/><Relationship Id="rId102" Type="http://schemas.openxmlformats.org/officeDocument/2006/relationships/image" Target="../media/image2840.emf"/><Relationship Id="rId123" Type="http://schemas.openxmlformats.org/officeDocument/2006/relationships/customXml" Target="../ink/ink748.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34.xml"/><Relationship Id="rId22" Type="http://schemas.openxmlformats.org/officeDocument/2006/relationships/image" Target="../media/image2411.emf"/><Relationship Id="rId27" Type="http://schemas.openxmlformats.org/officeDocument/2006/relationships/customXml" Target="../ink/ink700.xml"/><Relationship Id="rId43" Type="http://schemas.openxmlformats.org/officeDocument/2006/relationships/customXml" Target="../ink/ink708.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21.xml"/><Relationship Id="rId113" Type="http://schemas.openxmlformats.org/officeDocument/2006/relationships/customXml" Target="../ink/ink743.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56.xml"/><Relationship Id="rId80" Type="http://schemas.openxmlformats.org/officeDocument/2006/relationships/image" Target="../media/image2730.emf"/><Relationship Id="rId85" Type="http://schemas.openxmlformats.org/officeDocument/2006/relationships/customXml" Target="../ink/ink729.xml"/><Relationship Id="rId12" Type="http://schemas.openxmlformats.org/officeDocument/2006/relationships/image" Target="../media/image2350.emf"/><Relationship Id="rId17" Type="http://schemas.openxmlformats.org/officeDocument/2006/relationships/customXml" Target="../ink/ink695.xml"/><Relationship Id="rId33" Type="http://schemas.openxmlformats.org/officeDocument/2006/relationships/customXml" Target="../ink/ink703.xml"/><Relationship Id="rId38" Type="http://schemas.openxmlformats.org/officeDocument/2006/relationships/image" Target="../media/image2490.emf"/><Relationship Id="rId59" Type="http://schemas.openxmlformats.org/officeDocument/2006/relationships/customXml" Target="../ink/ink716.xml"/><Relationship Id="rId103" Type="http://schemas.openxmlformats.org/officeDocument/2006/relationships/customXml" Target="../ink/ink738.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51.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724.xml"/><Relationship Id="rId91" Type="http://schemas.openxmlformats.org/officeDocument/2006/relationships/customXml" Target="../ink/ink732.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98.xml"/><Relationship Id="rId28" Type="http://schemas.openxmlformats.org/officeDocument/2006/relationships/image" Target="../media/image2440.emf"/><Relationship Id="rId49" Type="http://schemas.openxmlformats.org/officeDocument/2006/relationships/customXml" Target="../ink/ink711.xml"/><Relationship Id="rId114" Type="http://schemas.openxmlformats.org/officeDocument/2006/relationships/image" Target="../media/image2900.emf"/><Relationship Id="rId119" Type="http://schemas.openxmlformats.org/officeDocument/2006/relationships/customXml" Target="../ink/ink746.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719.xml"/><Relationship Id="rId81" Type="http://schemas.openxmlformats.org/officeDocument/2006/relationships/customXml" Target="../ink/ink727.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54.xml"/><Relationship Id="rId13" Type="http://schemas.openxmlformats.org/officeDocument/2006/relationships/customXml" Target="../ink/ink693.xml"/><Relationship Id="rId18" Type="http://schemas.openxmlformats.org/officeDocument/2006/relationships/image" Target="../media/image2380.emf"/><Relationship Id="rId39" Type="http://schemas.openxmlformats.org/officeDocument/2006/relationships/customXml" Target="../ink/ink706.xml"/><Relationship Id="rId109" Type="http://schemas.openxmlformats.org/officeDocument/2006/relationships/customXml" Target="../ink/ink741.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14.xml"/><Relationship Id="rId76" Type="http://schemas.openxmlformats.org/officeDocument/2006/relationships/image" Target="../media/image2710.emf"/><Relationship Id="rId97" Type="http://schemas.openxmlformats.org/officeDocument/2006/relationships/customXml" Target="../ink/ink735.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49.xml"/><Relationship Id="rId7" Type="http://schemas.microsoft.com/office/2007/relationships/diagramDrawing" Target="../diagrams/drawing15.xml"/><Relationship Id="rId71" Type="http://schemas.openxmlformats.org/officeDocument/2006/relationships/customXml" Target="../ink/ink722.xml"/><Relationship Id="rId92" Type="http://schemas.openxmlformats.org/officeDocument/2006/relationships/image" Target="../media/image2790.emf"/><Relationship Id="rId2" Type="http://schemas.openxmlformats.org/officeDocument/2006/relationships/notesSlide" Target="../notesSlides/notesSlide83.xml"/><Relationship Id="rId29" Type="http://schemas.openxmlformats.org/officeDocument/2006/relationships/customXml" Target="../ink/ink701.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09.xml"/><Relationship Id="rId66" Type="http://schemas.openxmlformats.org/officeDocument/2006/relationships/image" Target="../media/image2650.emf"/><Relationship Id="rId87" Type="http://schemas.openxmlformats.org/officeDocument/2006/relationships/customXml" Target="../ink/ink730.xml"/><Relationship Id="rId110" Type="http://schemas.openxmlformats.org/officeDocument/2006/relationships/image" Target="../media/image2880.emf"/><Relationship Id="rId115" Type="http://schemas.openxmlformats.org/officeDocument/2006/relationships/customXml" Target="../ink/ink744.xml"/><Relationship Id="rId131" Type="http://schemas.openxmlformats.org/officeDocument/2006/relationships/customXml" Target="../ink/ink752.xml"/><Relationship Id="rId136" Type="http://schemas.openxmlformats.org/officeDocument/2006/relationships/image" Target="../media/image3010.emf"/><Relationship Id="rId61" Type="http://schemas.openxmlformats.org/officeDocument/2006/relationships/customXml" Target="../ink/ink717.xml"/><Relationship Id="rId82" Type="http://schemas.openxmlformats.org/officeDocument/2006/relationships/image" Target="../media/image2740.emf"/><Relationship Id="rId19" Type="http://schemas.openxmlformats.org/officeDocument/2006/relationships/customXml" Target="../ink/ink696.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04.xml"/><Relationship Id="rId56" Type="http://schemas.openxmlformats.org/officeDocument/2006/relationships/image" Target="../media/image2590.emf"/><Relationship Id="rId77" Type="http://schemas.openxmlformats.org/officeDocument/2006/relationships/customXml" Target="../ink/ink725.xml"/><Relationship Id="rId100" Type="http://schemas.openxmlformats.org/officeDocument/2006/relationships/image" Target="../media/image2830.emf"/><Relationship Id="rId105" Type="http://schemas.openxmlformats.org/officeDocument/2006/relationships/customXml" Target="../ink/ink739.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712.xml"/><Relationship Id="rId72" Type="http://schemas.openxmlformats.org/officeDocument/2006/relationships/image" Target="../media/image2680.emf"/><Relationship Id="rId93" Type="http://schemas.openxmlformats.org/officeDocument/2006/relationships/customXml" Target="../ink/ink733.xml"/><Relationship Id="rId98" Type="http://schemas.openxmlformats.org/officeDocument/2006/relationships/image" Target="../media/image2820.emf"/><Relationship Id="rId121" Type="http://schemas.openxmlformats.org/officeDocument/2006/relationships/customXml" Target="../ink/ink747.xml"/><Relationship Id="rId3" Type="http://schemas.openxmlformats.org/officeDocument/2006/relationships/diagramData" Target="../diagrams/data15.xml"/><Relationship Id="rId25" Type="http://schemas.openxmlformats.org/officeDocument/2006/relationships/customXml" Target="../ink/ink699.xml"/><Relationship Id="rId46" Type="http://schemas.openxmlformats.org/officeDocument/2006/relationships/image" Target="../media/image2540.emf"/><Relationship Id="rId67" Type="http://schemas.openxmlformats.org/officeDocument/2006/relationships/customXml" Target="../ink/ink720.xml"/><Relationship Id="rId116" Type="http://schemas.openxmlformats.org/officeDocument/2006/relationships/image" Target="../media/image2912.emf"/><Relationship Id="rId137" Type="http://schemas.openxmlformats.org/officeDocument/2006/relationships/customXml" Target="../ink/ink755.xml"/><Relationship Id="rId20" Type="http://schemas.openxmlformats.org/officeDocument/2006/relationships/image" Target="../media/image2390.emf"/><Relationship Id="rId41" Type="http://schemas.openxmlformats.org/officeDocument/2006/relationships/customXml" Target="../ink/ink707.xml"/><Relationship Id="rId62" Type="http://schemas.openxmlformats.org/officeDocument/2006/relationships/image" Target="../media/image2630.emf"/><Relationship Id="rId83" Type="http://schemas.openxmlformats.org/officeDocument/2006/relationships/customXml" Target="../ink/ink728.xml"/><Relationship Id="rId88" Type="http://schemas.openxmlformats.org/officeDocument/2006/relationships/image" Target="../media/image2770.emf"/><Relationship Id="rId111" Type="http://schemas.openxmlformats.org/officeDocument/2006/relationships/customXml" Target="../ink/ink742.xml"/><Relationship Id="rId132" Type="http://schemas.openxmlformats.org/officeDocument/2006/relationships/image" Target="../media/image2990.emf"/><Relationship Id="rId15" Type="http://schemas.openxmlformats.org/officeDocument/2006/relationships/customXml" Target="../ink/ink694.xml"/><Relationship Id="rId36" Type="http://schemas.openxmlformats.org/officeDocument/2006/relationships/image" Target="../media/image2480.emf"/><Relationship Id="rId57" Type="http://schemas.openxmlformats.org/officeDocument/2006/relationships/customXml" Target="../ink/ink715.xml"/><Relationship Id="rId106" Type="http://schemas.openxmlformats.org/officeDocument/2006/relationships/image" Target="../media/image2860.emf"/><Relationship Id="rId127" Type="http://schemas.openxmlformats.org/officeDocument/2006/relationships/customXml" Target="../ink/ink750.xml"/><Relationship Id="rId10" Type="http://schemas.openxmlformats.org/officeDocument/2006/relationships/image" Target="../media/image49.png"/><Relationship Id="rId31" Type="http://schemas.openxmlformats.org/officeDocument/2006/relationships/customXml" Target="../ink/ink702.xml"/><Relationship Id="rId52" Type="http://schemas.openxmlformats.org/officeDocument/2006/relationships/image" Target="../media/image2570.emf"/><Relationship Id="rId73" Type="http://schemas.openxmlformats.org/officeDocument/2006/relationships/customXml" Target="../ink/ink723.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736.xml"/><Relationship Id="rId101" Type="http://schemas.openxmlformats.org/officeDocument/2006/relationships/customXml" Target="../ink/ink737.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710.xml"/><Relationship Id="rId68" Type="http://schemas.openxmlformats.org/officeDocument/2006/relationships/image" Target="../media/image2660.emf"/><Relationship Id="rId89" Type="http://schemas.openxmlformats.org/officeDocument/2006/relationships/customXml" Target="../ink/ink731.xml"/><Relationship Id="rId112" Type="http://schemas.openxmlformats.org/officeDocument/2006/relationships/image" Target="../media/image2890.emf"/><Relationship Id="rId133" Type="http://schemas.openxmlformats.org/officeDocument/2006/relationships/customXml" Target="../ink/ink7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64.xml"/><Relationship Id="rId26" Type="http://schemas.openxmlformats.org/officeDocument/2006/relationships/customXml" Target="../ink/ink768.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61.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5.xml"/><Relationship Id="rId16" Type="http://schemas.openxmlformats.org/officeDocument/2006/relationships/customXml" Target="../ink/ink763.xml"/><Relationship Id="rId20" Type="http://schemas.openxmlformats.org/officeDocument/2006/relationships/customXml" Target="../ink/ink765.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58.xml"/><Relationship Id="rId11" Type="http://schemas.openxmlformats.org/officeDocument/2006/relationships/image" Target="../media/image1340.emf"/><Relationship Id="rId24" Type="http://schemas.openxmlformats.org/officeDocument/2006/relationships/customXml" Target="../ink/ink767.xml"/><Relationship Id="rId32" Type="http://schemas.openxmlformats.org/officeDocument/2006/relationships/customXml" Target="../ink/ink771.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69.xml"/><Relationship Id="rId10" Type="http://schemas.openxmlformats.org/officeDocument/2006/relationships/customXml" Target="../ink/ink760.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57.xml"/><Relationship Id="rId9" Type="http://schemas.openxmlformats.org/officeDocument/2006/relationships/image" Target="../media/image1330.emf"/><Relationship Id="rId14" Type="http://schemas.openxmlformats.org/officeDocument/2006/relationships/customXml" Target="../ink/ink762.xml"/><Relationship Id="rId22" Type="http://schemas.openxmlformats.org/officeDocument/2006/relationships/customXml" Target="../ink/ink766.xml"/><Relationship Id="rId27" Type="http://schemas.openxmlformats.org/officeDocument/2006/relationships/image" Target="../media/image1420.emf"/><Relationship Id="rId30" Type="http://schemas.openxmlformats.org/officeDocument/2006/relationships/customXml" Target="../ink/ink770.xml"/><Relationship Id="rId8" Type="http://schemas.openxmlformats.org/officeDocument/2006/relationships/customXml" Target="../ink/ink759.xml"/></Relationships>
</file>

<file path=ppt/slides/_rels/slide86.xml.rels><?xml version="1.0" encoding="UTF-8" standalone="yes"?>
<Relationships xmlns="http://schemas.openxmlformats.org/package/2006/relationships"><Relationship Id="rId13" Type="http://schemas.openxmlformats.org/officeDocument/2006/relationships/image" Target="../media/image333.emf"/><Relationship Id="rId18" Type="http://schemas.openxmlformats.org/officeDocument/2006/relationships/customXml" Target="../ink/ink779.xml"/><Relationship Id="rId26" Type="http://schemas.openxmlformats.org/officeDocument/2006/relationships/customXml" Target="../ink/ink783.xml"/><Relationship Id="rId39" Type="http://schemas.openxmlformats.org/officeDocument/2006/relationships/image" Target="../media/image357.emf"/><Relationship Id="rId21" Type="http://schemas.openxmlformats.org/officeDocument/2006/relationships/image" Target="../media/image337.emf"/><Relationship Id="rId34" Type="http://schemas.openxmlformats.org/officeDocument/2006/relationships/customXml" Target="../ink/ink787.xml"/><Relationship Id="rId42" Type="http://schemas.openxmlformats.org/officeDocument/2006/relationships/customXml" Target="../ink/ink791.xml"/><Relationship Id="rId7" Type="http://schemas.openxmlformats.org/officeDocument/2006/relationships/image" Target="../media/image329.emf"/><Relationship Id="rId2" Type="http://schemas.openxmlformats.org/officeDocument/2006/relationships/notesSlide" Target="../notesSlides/notesSlide86.xml"/><Relationship Id="rId16" Type="http://schemas.openxmlformats.org/officeDocument/2006/relationships/customXml" Target="../ink/ink778.xml"/><Relationship Id="rId29" Type="http://schemas.openxmlformats.org/officeDocument/2006/relationships/image" Target="../media/image346.emf"/><Relationship Id="rId1" Type="http://schemas.openxmlformats.org/officeDocument/2006/relationships/slideLayout" Target="../slideLayouts/slideLayout2.xml"/><Relationship Id="rId6" Type="http://schemas.openxmlformats.org/officeDocument/2006/relationships/customXml" Target="../ink/ink773.xml"/><Relationship Id="rId11" Type="http://schemas.openxmlformats.org/officeDocument/2006/relationships/image" Target="../media/image332.emf"/><Relationship Id="rId24" Type="http://schemas.openxmlformats.org/officeDocument/2006/relationships/customXml" Target="../ink/ink782.xml"/><Relationship Id="rId32" Type="http://schemas.openxmlformats.org/officeDocument/2006/relationships/customXml" Target="../ink/ink786.xml"/><Relationship Id="rId37" Type="http://schemas.openxmlformats.org/officeDocument/2006/relationships/image" Target="../media/image356.emf"/><Relationship Id="rId40" Type="http://schemas.openxmlformats.org/officeDocument/2006/relationships/customXml" Target="../ink/ink790.xml"/><Relationship Id="rId45" Type="http://schemas.openxmlformats.org/officeDocument/2006/relationships/image" Target="../media/image360.emf"/><Relationship Id="rId5" Type="http://schemas.openxmlformats.org/officeDocument/2006/relationships/image" Target="../media/image328.emf"/><Relationship Id="rId15" Type="http://schemas.openxmlformats.org/officeDocument/2006/relationships/image" Target="../media/image334.emf"/><Relationship Id="rId23" Type="http://schemas.openxmlformats.org/officeDocument/2006/relationships/image" Target="../media/image338.emf"/><Relationship Id="rId28" Type="http://schemas.openxmlformats.org/officeDocument/2006/relationships/customXml" Target="../ink/ink784.xml"/><Relationship Id="rId36" Type="http://schemas.openxmlformats.org/officeDocument/2006/relationships/customXml" Target="../ink/ink788.xml"/><Relationship Id="rId10" Type="http://schemas.openxmlformats.org/officeDocument/2006/relationships/customXml" Target="../ink/ink775.xml"/><Relationship Id="rId19" Type="http://schemas.openxmlformats.org/officeDocument/2006/relationships/image" Target="../media/image336.emf"/><Relationship Id="rId31" Type="http://schemas.openxmlformats.org/officeDocument/2006/relationships/image" Target="../media/image349.emf"/><Relationship Id="rId44" Type="http://schemas.openxmlformats.org/officeDocument/2006/relationships/customXml" Target="../ink/ink792.xml"/><Relationship Id="rId4" Type="http://schemas.openxmlformats.org/officeDocument/2006/relationships/customXml" Target="../ink/ink772.xml"/><Relationship Id="rId9" Type="http://schemas.openxmlformats.org/officeDocument/2006/relationships/image" Target="../media/image330.emf"/><Relationship Id="rId14" Type="http://schemas.openxmlformats.org/officeDocument/2006/relationships/customXml" Target="../ink/ink777.xml"/><Relationship Id="rId22" Type="http://schemas.openxmlformats.org/officeDocument/2006/relationships/customXml" Target="../ink/ink781.xml"/><Relationship Id="rId27" Type="http://schemas.openxmlformats.org/officeDocument/2006/relationships/image" Target="../media/image343.emf"/><Relationship Id="rId30" Type="http://schemas.openxmlformats.org/officeDocument/2006/relationships/customXml" Target="../ink/ink785.xml"/><Relationship Id="rId35" Type="http://schemas.openxmlformats.org/officeDocument/2006/relationships/image" Target="../media/image355.emf"/><Relationship Id="rId43" Type="http://schemas.openxmlformats.org/officeDocument/2006/relationships/image" Target="../media/image359.emf"/><Relationship Id="rId8" Type="http://schemas.openxmlformats.org/officeDocument/2006/relationships/customXml" Target="../ink/ink774.xml"/><Relationship Id="rId3" Type="http://schemas.openxmlformats.org/officeDocument/2006/relationships/image" Target="../media/image51.png"/><Relationship Id="rId12" Type="http://schemas.openxmlformats.org/officeDocument/2006/relationships/customXml" Target="../ink/ink776.xml"/><Relationship Id="rId17" Type="http://schemas.openxmlformats.org/officeDocument/2006/relationships/image" Target="../media/image335.emf"/><Relationship Id="rId25" Type="http://schemas.openxmlformats.org/officeDocument/2006/relationships/image" Target="../media/image339.emf"/><Relationship Id="rId33" Type="http://schemas.openxmlformats.org/officeDocument/2006/relationships/image" Target="../media/image354.emf"/><Relationship Id="rId38" Type="http://schemas.openxmlformats.org/officeDocument/2006/relationships/customXml" Target="../ink/ink789.xml"/><Relationship Id="rId20" Type="http://schemas.openxmlformats.org/officeDocument/2006/relationships/customXml" Target="../ink/ink780.xml"/><Relationship Id="rId41" Type="http://schemas.openxmlformats.org/officeDocument/2006/relationships/image" Target="../media/image358.emf"/></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smtClean="0"/>
              <a:t>Creating test-specific data w/ Test Helpers</a:t>
            </a:r>
            <a:endParaRPr lang="en-US" sz="4800" dirty="0"/>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smtClean="0"/>
              <a:t>Don't "new up" test data by hand – use a helper!</a:t>
            </a:r>
            <a:br>
              <a:rPr lang="en-US" sz="4000" dirty="0" smtClean="0"/>
            </a:br>
            <a:endParaRPr lang="en-US" sz="4000" dirty="0"/>
          </a:p>
          <a:p>
            <a:r>
              <a:rPr lang="en-US" sz="4000" dirty="0" smtClean="0"/>
              <a:t>Tests only specify the values that impact the test</a:t>
            </a:r>
            <a:endParaRPr lang="en-US" sz="4000" dirty="0"/>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40721</TotalTime>
  <Words>6639</Words>
  <Application>Microsoft Office PowerPoint</Application>
  <PresentationFormat>Widescreen</PresentationFormat>
  <Paragraphs>647</Paragraphs>
  <Slides>98</Slides>
  <Notes>98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946</cp:revision>
  <dcterms:created xsi:type="dcterms:W3CDTF">2013-12-09T01:29:59Z</dcterms:created>
  <dcterms:modified xsi:type="dcterms:W3CDTF">2018-04-24T15:06:02Z</dcterms:modified>
</cp:coreProperties>
</file>